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handoutMasterIdLst>
    <p:handoutMasterId r:id="rId52"/>
  </p:handoutMasterIdLst>
  <p:sldIdLst>
    <p:sldId id="266" r:id="rId3"/>
    <p:sldId id="397" r:id="rId4"/>
    <p:sldId id="302" r:id="rId5"/>
    <p:sldId id="256" r:id="rId6"/>
    <p:sldId id="294" r:id="rId7"/>
    <p:sldId id="296" r:id="rId8"/>
    <p:sldId id="351" r:id="rId9"/>
    <p:sldId id="281" r:id="rId10"/>
    <p:sldId id="257" r:id="rId11"/>
    <p:sldId id="258" r:id="rId12"/>
    <p:sldId id="259" r:id="rId13"/>
    <p:sldId id="260" r:id="rId14"/>
    <p:sldId id="261" r:id="rId15"/>
    <p:sldId id="339" r:id="rId16"/>
    <p:sldId id="282" r:id="rId17"/>
    <p:sldId id="265" r:id="rId18"/>
    <p:sldId id="284" r:id="rId19"/>
    <p:sldId id="267" r:id="rId20"/>
    <p:sldId id="285" r:id="rId21"/>
    <p:sldId id="268" r:id="rId22"/>
    <p:sldId id="271" r:id="rId23"/>
    <p:sldId id="272" r:id="rId24"/>
    <p:sldId id="274" r:id="rId25"/>
    <p:sldId id="388" r:id="rId26"/>
    <p:sldId id="286" r:id="rId27"/>
    <p:sldId id="275" r:id="rId28"/>
    <p:sldId id="276" r:id="rId29"/>
    <p:sldId id="277" r:id="rId30"/>
    <p:sldId id="278" r:id="rId31"/>
    <p:sldId id="288" r:id="rId32"/>
    <p:sldId id="280" r:id="rId33"/>
    <p:sldId id="389" r:id="rId34"/>
    <p:sldId id="390" r:id="rId35"/>
    <p:sldId id="303" r:id="rId36"/>
    <p:sldId id="289" r:id="rId37"/>
    <p:sldId id="298" r:id="rId38"/>
    <p:sldId id="299" r:id="rId39"/>
    <p:sldId id="340" r:id="rId40"/>
    <p:sldId id="301" r:id="rId41"/>
    <p:sldId id="395" r:id="rId42"/>
    <p:sldId id="305" r:id="rId43"/>
    <p:sldId id="385" r:id="rId44"/>
    <p:sldId id="386" r:id="rId45"/>
    <p:sldId id="383" r:id="rId46"/>
    <p:sldId id="387" r:id="rId47"/>
    <p:sldId id="393" r:id="rId48"/>
    <p:sldId id="396" r:id="rId49"/>
    <p:sldId id="398" r:id="rId5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47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429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74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589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93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52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65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09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AE060E">
                  <a:alpha val="44705"/>
                </a:srgbClr>
              </a:gs>
              <a:gs pos="100000">
                <a:srgbClr val="FF4A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4000"/>
              </a:gs>
              <a:gs pos="80000">
                <a:srgbClr val="E10004"/>
              </a:gs>
              <a:gs pos="100000">
                <a:srgbClr val="E1000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403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F589ED-5B7E-445F-A4A6-D7AA9643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856984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4A4A68-F516-4925-A4BB-2293EF77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19637"/>
            <a:ext cx="8784976" cy="56955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D7013F-A6A7-419D-B56B-1E74589D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E81D45-84EC-49BF-B9B7-934DFF92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5698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81ABC3-3E88-496C-9E1B-F8A20FF1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81100"/>
            <a:ext cx="8784976" cy="60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FDB441-283C-4CA1-8EE5-4A0D7943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E37A1E-1DAD-40E3-AEF6-0C582073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56983" cy="60224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2º QUADRIMESTRE DE 2020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B30CA9-B7F3-4AC5-B58C-722DD3F0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68313E-521B-4A93-A700-D6D39A0F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630A6CF-460F-4ABE-82FB-1EA2F60D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8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B6E858-29BE-42B7-B917-AB2FB78D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55335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BC3C87-81C0-4F7B-83C8-BCBF2BDD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3"/>
            <a:ext cx="8784976" cy="55335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4C3ABA-B654-40FE-9F35-5E8D6B50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9162"/>
            <a:ext cx="8784976" cy="56781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0ADFEB-8699-425F-9073-1B7B7339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19162"/>
            <a:ext cx="771525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2EF5B1-CFE5-473B-B35F-FB52C70B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5628"/>
            <a:ext cx="8712968" cy="56017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0278D1-E740-4E2A-B4DB-9902C5580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7E233E-23D1-4C4A-9905-6189D009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8E9BBF-2ACD-4757-9AD9-DEC3DF51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C35C87-8C54-4A94-A049-F47D3361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25202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C63D81-1838-4411-8D67-CE67C5E1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66800"/>
            <a:ext cx="8712968" cy="4608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221AA1-266C-4215-9A3E-E9F105FF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1" y="1268760"/>
            <a:ext cx="843916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CA601F-EFE9-47D1-8E0C-43CAFE68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847725"/>
            <a:ext cx="8840663" cy="58936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377552-59CD-436E-997C-3473E63F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12968" cy="23762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333D064-3EB5-4FCD-B14A-243F7ED1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8831569" cy="3060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6A4619-41FF-4510-B09E-C0B39E94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24630"/>
            <a:ext cx="8784976" cy="22603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9F36D7-67ED-4B9C-A7FD-C0DF4BB3D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50580"/>
            <a:ext cx="8784976" cy="31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EBE3C6-245C-47D6-A1D7-50EE4E44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1" y="980728"/>
            <a:ext cx="8760328" cy="24482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BC4698-8F00-4C56-A0DF-2E7D8B37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50" y="3573016"/>
            <a:ext cx="87603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5EC22F-6E20-4512-A700-8A74A006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6800"/>
            <a:ext cx="8496944" cy="25062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66293C-E599-4805-B3B9-CBBB64C0C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4"/>
            <a:ext cx="85689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378444-9022-401D-81DF-287B27F0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6800"/>
            <a:ext cx="8856984" cy="20021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B43CCB-3895-4ECA-AA5C-1D4B40A2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429000"/>
            <a:ext cx="878497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617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260D4C-92BE-48BB-AEF8-72416EC7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28992" cy="25922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12408B-4378-4DB7-B455-E9BE2FEC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28992" cy="4248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E6B338-183B-435F-AE37-3E1FE7A0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2" y="1408000"/>
            <a:ext cx="8586226" cy="45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B7C1F0-7F10-4537-ADDD-5D76C72E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612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350</Words>
  <Application>Microsoft Office PowerPoint</Application>
  <PresentationFormat>Apresentação na tela (4:3)</PresentationFormat>
  <Paragraphs>52</Paragraphs>
  <Slides>48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Bookman Old Style</vt:lpstr>
      <vt:lpstr>Calibri</vt:lpstr>
      <vt:lpstr>Century Gothic</vt:lpstr>
      <vt:lpstr>Constantia</vt:lpstr>
      <vt:lpstr>Noto Sans Symbols</vt:lpstr>
      <vt:lpstr>Tema do Office</vt:lpstr>
      <vt:lpstr>Fluxo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Despesas por Grupo de Natureza  </vt:lpstr>
      <vt:lpstr>Quadro 5 – Despesas por Função de Governo 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230</cp:revision>
  <cp:lastPrinted>2020-09-29T11:44:51Z</cp:lastPrinted>
  <dcterms:created xsi:type="dcterms:W3CDTF">2011-05-30T13:37:29Z</dcterms:created>
  <dcterms:modified xsi:type="dcterms:W3CDTF">2020-09-29T11:47:03Z</dcterms:modified>
</cp:coreProperties>
</file>