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93" r:id="rId2"/>
    <p:sldId id="302" r:id="rId3"/>
    <p:sldId id="294" r:id="rId4"/>
    <p:sldId id="296" r:id="rId5"/>
    <p:sldId id="351" r:id="rId6"/>
    <p:sldId id="256" r:id="rId7"/>
    <p:sldId id="281" r:id="rId8"/>
    <p:sldId id="257" r:id="rId9"/>
    <p:sldId id="258" r:id="rId10"/>
    <p:sldId id="259" r:id="rId11"/>
    <p:sldId id="260" r:id="rId12"/>
    <p:sldId id="261" r:id="rId13"/>
    <p:sldId id="339" r:id="rId14"/>
    <p:sldId id="287" r:id="rId15"/>
    <p:sldId id="262" r:id="rId16"/>
    <p:sldId id="263" r:id="rId17"/>
    <p:sldId id="264" r:id="rId18"/>
    <p:sldId id="282" r:id="rId19"/>
    <p:sldId id="265" r:id="rId20"/>
    <p:sldId id="284" r:id="rId21"/>
    <p:sldId id="267" r:id="rId22"/>
    <p:sldId id="285" r:id="rId23"/>
    <p:sldId id="268" r:id="rId24"/>
    <p:sldId id="269" r:id="rId25"/>
    <p:sldId id="271" r:id="rId26"/>
    <p:sldId id="272" r:id="rId27"/>
    <p:sldId id="274" r:id="rId28"/>
    <p:sldId id="388" r:id="rId29"/>
    <p:sldId id="286" r:id="rId30"/>
    <p:sldId id="275" r:id="rId31"/>
    <p:sldId id="276" r:id="rId32"/>
    <p:sldId id="277" r:id="rId33"/>
    <p:sldId id="394" r:id="rId34"/>
    <p:sldId id="278" r:id="rId35"/>
    <p:sldId id="288" r:id="rId36"/>
    <p:sldId id="280" r:id="rId37"/>
    <p:sldId id="303" r:id="rId38"/>
    <p:sldId id="298" r:id="rId39"/>
    <p:sldId id="417" r:id="rId40"/>
    <p:sldId id="289" r:id="rId41"/>
    <p:sldId id="299" r:id="rId42"/>
    <p:sldId id="340" r:id="rId43"/>
    <p:sldId id="418" r:id="rId44"/>
    <p:sldId id="301" r:id="rId45"/>
    <p:sldId id="395" r:id="rId46"/>
    <p:sldId id="305" r:id="rId47"/>
    <p:sldId id="421" r:id="rId48"/>
    <p:sldId id="385" r:id="rId49"/>
    <p:sldId id="386" r:id="rId50"/>
    <p:sldId id="422" r:id="rId51"/>
    <p:sldId id="423" r:id="rId52"/>
    <p:sldId id="424" r:id="rId53"/>
    <p:sldId id="425" r:id="rId54"/>
    <p:sldId id="383" r:id="rId55"/>
    <p:sldId id="387" r:id="rId56"/>
    <p:sldId id="393" r:id="rId57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3837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63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1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6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77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3º QUADRIMESTRE DE 2019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0EBED7-F057-40AD-807B-4BF0D2F2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5" cy="5806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02B529-A547-4372-9C04-6ABFA57F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5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68F94F-6335-4E10-9918-BDF05D2A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56983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02FA6E-B815-4C9E-BAFE-1D263DB7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536655-C5E4-443B-9053-00C1FC99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ED3F29-2670-4FE8-AE4A-103FC259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194DF1-4B31-41DE-952E-8C8BD0D4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5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F99BDA-FBCE-4AFC-8B06-61BD89DE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9" y="1196752"/>
            <a:ext cx="8928991" cy="53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4C833E-13DC-4100-87E1-B6F14826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12967" cy="60224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CCD7D3-B81F-44CA-9C69-29657F3C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86D1E5-B984-413C-8008-26591706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692696"/>
            <a:ext cx="885698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1FCEE3-9094-4E0D-B215-36C6ACD1E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60224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84687F9-4A0A-432E-8F1F-4C0FE1B9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BD8358-3678-4C1C-95B0-FFACDA51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935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F9B985-75A7-4E6E-BA86-340B5F88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da Receita</a:t>
            </a:r>
            <a:b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9334C7-347F-42BA-B94D-8CD1F6C7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99778"/>
            <a:ext cx="8784976" cy="29612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274F05-D725-45B6-8233-9FF5B6E8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51870B-8B52-47F4-A41A-CB319985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9"/>
            <a:ext cx="8784975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E30E53-075F-4D78-A186-2D908AFC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12968" cy="609266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4D0CA5-5439-4F8F-B028-37F2BC16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23C81C6-8C2F-4A12-956A-FD1AC984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0A15288-29B1-43E8-A140-8FB20442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5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3.1 – Execução Orçamentária da Despesa - Empenhada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31B61D-5BA6-4E94-8847-EAA888DD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7577"/>
            <a:ext cx="8856984" cy="3101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3.2 – Execução Orçamentária da Despesa - Liquidada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3CF381-6AB0-41A2-A1CF-C2844E8D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A9D4F3-2C62-4F3D-818E-C0A4A6BB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9685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62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4.1 – Despesas Empenhadas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EC138F-0A04-40F1-9867-A4266752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59" cy="3888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52A54E-9AA2-4353-A4A1-9E62D594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B0A140-2767-4628-9F60-85AF013A2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502666"/>
            <a:ext cx="8510754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8061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4.2 – Despesas Liquidadas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558A4B-D234-4023-B966-5CF2ECDCD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129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30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68C4E2-6E63-46AA-A603-6B863615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6166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6.1 – Composição do Resultado Orçamentário (Despesa Empenhada)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B25FA4-BC57-43DB-9B20-11C14FA9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8" y="1066800"/>
            <a:ext cx="8616204" cy="28655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395480D-6C37-4633-822E-EE2D56F3E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7" y="4077072"/>
            <a:ext cx="8616204" cy="26032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6.2 – Composição do Resultado Orçamentário (Despesa Liquidada)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D7FCEAE-921C-4F63-891E-16840A54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66800"/>
            <a:ext cx="8928992" cy="28005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5D7287-F5F6-410B-95B5-1FE489FCC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77072"/>
            <a:ext cx="8784976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195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RECUROS ORIUNDOS DE IMPOSTOS NA EDUCAÇÃO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Aplicação de Recursos na Educação – Art. 212 CRFB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8487CF-E6EA-47F9-B1DA-44EABE18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13778"/>
            <a:ext cx="8858290" cy="19991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E325E7-FDE9-426C-AFCC-D728B870B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400990"/>
            <a:ext cx="878628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CCB166B-7DB6-4DF3-B5CE-AD445F9D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980728"/>
            <a:ext cx="8510754" cy="53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RECURSOS ORIUNDOS DE IMPOSTOS NA SAÚDE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32982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Aplicação de Recursos na Saúde – Art. 77 ADCT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B72319-F144-4783-BAF9-97731C59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5" y="980728"/>
            <a:ext cx="8712968" cy="19991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4C91FE-2DA1-4204-8B97-C803FCD1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5" y="3270968"/>
            <a:ext cx="8712967" cy="29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524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78523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D39963-6407-44E7-9AA5-7ABC6FB8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6" y="1066800"/>
            <a:ext cx="8826297" cy="21461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5077DC-B0F0-4B31-9202-48D0233D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06" y="3429000"/>
            <a:ext cx="8787587" cy="30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834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33F1F6-A797-4FBC-96EC-7448423A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" y="1066800"/>
            <a:ext cx="9001125" cy="22002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997909-1D20-42F6-802D-9B53E760B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" y="3275084"/>
            <a:ext cx="9001125" cy="186585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20BCDA2-B46E-49F0-8D07-C8DD353F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4" y="5148976"/>
            <a:ext cx="9001125" cy="17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FD7D65-CDF2-4726-A3B9-D3717572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46002"/>
            <a:ext cx="8928992" cy="28870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E661BCB-656E-45B4-8BEF-05C966A73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81935"/>
            <a:ext cx="892899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80D9F1-F3F1-4314-883E-B283CAA2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12967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07C8FE-E9E4-44F8-AED3-A1C920A7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56983" cy="5879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439</Words>
  <Application>Microsoft Office PowerPoint</Application>
  <PresentationFormat>Apresentação na tela (4:3)</PresentationFormat>
  <Paragraphs>64</Paragraphs>
  <Slides>56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1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Apresentação do PowerPoint</vt:lpstr>
      <vt:lpstr>Quadro 3.1 – Execução Orçamentária da Despesa - Empenhada </vt:lpstr>
      <vt:lpstr>Quadro 3.2 – Execução Orçamentária da Despesa - Liquidada </vt:lpstr>
      <vt:lpstr>ONDE FORAM APLICADOS OS RECURSOS?</vt:lpstr>
      <vt:lpstr>Quadro 4.1 – Despesas Empenhadas  por Grupo de Natureza  </vt:lpstr>
      <vt:lpstr>Apresentação do PowerPoint</vt:lpstr>
      <vt:lpstr>Quadro 4.2 – Despesas Liquidadas  por Grupo de Natureza  </vt:lpstr>
      <vt:lpstr>Quadro 5 – Despesas por Função de Governo </vt:lpstr>
      <vt:lpstr>Apresentação do PowerPoint</vt:lpstr>
      <vt:lpstr>Quadro 6.1 – Composição do Resultado Orçamentário (Despesa Empenhada) </vt:lpstr>
      <vt:lpstr>Quadro 6.2 – Composição do Resultado Orçamentário (Despesa Liquidada) </vt:lpstr>
      <vt:lpstr>Apresentação do PowerPoint</vt:lpstr>
      <vt:lpstr>Aplicação de Recursos na Educação – Art. 212 CRFB</vt:lpstr>
      <vt:lpstr>Apresentação do PowerPoint</vt:lpstr>
      <vt:lpstr>Aplicação de Recursos na Saúde – Art. 77 ADCT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204</cp:revision>
  <cp:lastPrinted>2018-09-27T18:41:26Z</cp:lastPrinted>
  <dcterms:created xsi:type="dcterms:W3CDTF">2011-05-30T13:37:29Z</dcterms:created>
  <dcterms:modified xsi:type="dcterms:W3CDTF">2020-02-28T12:18:35Z</dcterms:modified>
</cp:coreProperties>
</file>