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93" r:id="rId2"/>
    <p:sldId id="302" r:id="rId3"/>
    <p:sldId id="294" r:id="rId4"/>
    <p:sldId id="296" r:id="rId5"/>
    <p:sldId id="351" r:id="rId6"/>
    <p:sldId id="256" r:id="rId7"/>
    <p:sldId id="281" r:id="rId8"/>
    <p:sldId id="257" r:id="rId9"/>
    <p:sldId id="258" r:id="rId10"/>
    <p:sldId id="259" r:id="rId11"/>
    <p:sldId id="260" r:id="rId12"/>
    <p:sldId id="261" r:id="rId13"/>
    <p:sldId id="339" r:id="rId14"/>
    <p:sldId id="287" r:id="rId15"/>
    <p:sldId id="262" r:id="rId16"/>
    <p:sldId id="263" r:id="rId17"/>
    <p:sldId id="264" r:id="rId18"/>
    <p:sldId id="282" r:id="rId19"/>
    <p:sldId id="265" r:id="rId20"/>
    <p:sldId id="284" r:id="rId21"/>
    <p:sldId id="267" r:id="rId22"/>
    <p:sldId id="285" r:id="rId23"/>
    <p:sldId id="268" r:id="rId24"/>
    <p:sldId id="269" r:id="rId25"/>
    <p:sldId id="270" r:id="rId26"/>
    <p:sldId id="271" r:id="rId27"/>
    <p:sldId id="272" r:id="rId28"/>
    <p:sldId id="274" r:id="rId29"/>
    <p:sldId id="388" r:id="rId30"/>
    <p:sldId id="286" r:id="rId31"/>
    <p:sldId id="275" r:id="rId32"/>
    <p:sldId id="276" r:id="rId33"/>
    <p:sldId id="277" r:id="rId34"/>
    <p:sldId id="394" r:id="rId35"/>
    <p:sldId id="278" r:id="rId36"/>
    <p:sldId id="288" r:id="rId37"/>
    <p:sldId id="280" r:id="rId38"/>
    <p:sldId id="389" r:id="rId39"/>
    <p:sldId id="390" r:id="rId40"/>
    <p:sldId id="303" r:id="rId41"/>
    <p:sldId id="298" r:id="rId42"/>
    <p:sldId id="299" r:id="rId43"/>
    <p:sldId id="340" r:id="rId44"/>
    <p:sldId id="301" r:id="rId45"/>
    <p:sldId id="289" r:id="rId46"/>
    <p:sldId id="396" r:id="rId47"/>
    <p:sldId id="41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1" r:id="rId62"/>
    <p:sldId id="412" r:id="rId63"/>
    <p:sldId id="413" r:id="rId64"/>
    <p:sldId id="419" r:id="rId65"/>
    <p:sldId id="415" r:id="rId66"/>
    <p:sldId id="418" r:id="rId67"/>
    <p:sldId id="417" r:id="rId68"/>
    <p:sldId id="395" r:id="rId69"/>
    <p:sldId id="305" r:id="rId70"/>
    <p:sldId id="385" r:id="rId71"/>
    <p:sldId id="386" r:id="rId72"/>
    <p:sldId id="383" r:id="rId73"/>
    <p:sldId id="387" r:id="rId74"/>
    <p:sldId id="393" r:id="rId75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1680" autoAdjust="0"/>
  </p:normalViewPr>
  <p:slideViewPr>
    <p:cSldViewPr>
      <p:cViewPr varScale="1">
        <p:scale>
          <a:sx n="105" d="100"/>
          <a:sy n="105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26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05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73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2º QUADRIMESTRE DE 2019</a:t>
            </a:r>
          </a:p>
          <a:p>
            <a:pPr eaLnBrk="1" hangingPunct="1"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40F2CB-6BC2-4491-91ED-3696C178F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821551"/>
            <a:ext cx="8856984" cy="5536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3BCF36-7F61-47E4-97F6-AA845555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5955"/>
            <a:ext cx="8784975" cy="5536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C24E66-C37E-424D-BE64-681AE73E4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660815"/>
            <a:ext cx="8856983" cy="55363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138974-2EE5-4B41-A607-DEBF364C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5637"/>
            <a:ext cx="8784976" cy="54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OUTRAS RECEITAS TRIBUTÁRIAS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DOS TRIBUTOS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75BF48-911E-427D-A59D-6944969A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87371"/>
            <a:ext cx="8784976" cy="55363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DA DÍVIDA ATIVA TRIBUTÁRIA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0EFF3C-ADE3-4C9E-9343-F72D4D90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630021"/>
            <a:ext cx="8712968" cy="54643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DÍVIDA ATIVA TRIBUTÁRIA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4AF98A-6FFE-4EFF-A4E8-6B284EE0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5955"/>
            <a:ext cx="8784975" cy="53923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94B607-1E1B-49A0-8A11-0EF4D659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84975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" y="198884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15F4CB-CB8B-49C5-A11F-72C57B80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6819"/>
            <a:ext cx="8784976" cy="54643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5C7E2D-07F9-4680-A6AD-F8D18764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6819"/>
            <a:ext cx="8784975" cy="54643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IPTR – Cota Parte do Imposto sobre a Propriedade Territorial Rural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45C6B6-DDE2-4717-A87C-3B9CC8A9D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6819"/>
            <a:ext cx="8784976" cy="54643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ICMS-Desoneração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(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L.C.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87/96)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D81FA4-026A-48C4-9575-09BABE1F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660815"/>
            <a:ext cx="8712967" cy="55363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8A5C5C-0A74-4176-8BB8-304074060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49152"/>
            <a:ext cx="8784976" cy="55596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9F71B8-3363-42C4-A363-9B1AEEAE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6819"/>
            <a:ext cx="8784975" cy="54643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DB7AFD-CA9C-4C18-AA7D-9AC1A138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6819"/>
            <a:ext cx="8784975" cy="54643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664752-DFBD-4A0F-935C-899510A0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7321"/>
            <a:ext cx="8784975" cy="5243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1 – Execução Orçamentária da Receita</a:t>
            </a:r>
            <a:b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2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AD0663-2726-4B13-8981-6A16B3B0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5" y="890588"/>
            <a:ext cx="8819803" cy="28264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2128BB-FF6A-4066-886B-A1257B165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62019"/>
            <a:ext cx="8856984" cy="587529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3D1274-F8AA-4731-9A9F-0CDBFD0D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" y="620688"/>
            <a:ext cx="8856984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7E5CF9-8F37-45AA-AD5E-A2E4E57C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85486"/>
            <a:ext cx="8784976" cy="557981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Contribuição de Intervenção no Domínio Econômico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22BFE8-DF23-447E-B967-19E02160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39454"/>
            <a:ext cx="8784975" cy="55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3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D35F74-C0FE-4A49-8931-2D0C2D86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74316"/>
            <a:ext cx="8856984" cy="556299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BEAE6A-B72A-4743-A432-CAE9A90E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16966"/>
            <a:ext cx="8856983" cy="532034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DE CAPITAL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da União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5E4501-9A44-4553-B1D7-B045FE74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50305"/>
            <a:ext cx="8856984" cy="55870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9F498D-8373-456A-BE36-71251B3E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834384"/>
            <a:ext cx="8712967" cy="56189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5C2675-1FC9-44EB-94D2-4CC459FD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856984" cy="28083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CD64A0-CD3C-4C14-A649-A62C9D97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8200"/>
            <a:ext cx="8640960" cy="52550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FD4DC6-CEE3-457F-BB71-F665F254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1066800"/>
            <a:ext cx="8510754" cy="52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935A58-9E79-4AAF-96BD-E7E33A0A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838200"/>
            <a:ext cx="8712968" cy="50264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8757651-C893-461D-A0C1-BB67BF2F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5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327D254-34DB-4988-989A-31BD709D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13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319D8E-155C-496B-BCB3-26180804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04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B0C98C9-233A-4078-B35A-5EE4C41FF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8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14883A-5366-4326-8B29-BB1E9865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59" cy="50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845959F-8836-4E42-B265-D0C52AE4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740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5F71658-8A2B-4564-A68A-4AFA5F4EC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6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DF0231-8F83-4252-82FF-E569D6EA7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35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3D15A0-6AD8-4F6E-A536-3B241B33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66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1710CA-D58E-4DD0-B162-0038FEAC4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99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BAC8FE-C8DA-4E7F-AD56-AD47C0F2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6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972A68-124F-4CC9-A3FF-9D170721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0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E9BF59E-3DB3-432D-9B2F-38EBAC39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20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E18699-E26B-4E55-B5E2-352E18D5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22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1B5CBE-EDDE-47A4-ABE1-B123755B0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ACB4F7-F78A-4FBF-9180-C188945B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236F40-3349-4FAA-8237-47FB8287C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2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4150E4-8297-4A4B-B375-6E203B7C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6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D1F6EE-40D7-4D7E-B74B-EF1E9580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587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EFB1B67-06E1-4C37-9C8D-845A3B927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248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BCA17F3-4FF8-4EDC-BCB5-F720DED8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24392"/>
            <a:ext cx="8712968" cy="66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427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1E3B35-0236-4F9F-BAB0-6BF95798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384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636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6 – Composição do Resultado Orçamentário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5B9C62-3741-4990-8C01-0B6E7CD6D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55706"/>
            <a:ext cx="8856984" cy="24292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7978091-77E2-46DF-A0B3-3196A142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84671"/>
            <a:ext cx="8856984" cy="30604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TRIBUTÁRIAS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142C5A-5185-4C40-A31E-F00D18A16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8"/>
            <a:ext cx="8856984" cy="20882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3D56BA9-DE60-44F0-9A97-3C9AE59EF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04" y="3284984"/>
            <a:ext cx="9144000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58EE02A-E209-47C3-860B-BDF370CD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2" y="1066801"/>
            <a:ext cx="8942495" cy="17861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C2831B-4EA8-422C-9473-3E52C3A57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2" y="5085728"/>
            <a:ext cx="8791728" cy="14771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457027-9360-4B4D-ADE7-83F628DB7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60" y="2852937"/>
            <a:ext cx="8663920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691B4E-35AE-4EEB-8D7D-E9C3B88EC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66800"/>
            <a:ext cx="8712968" cy="31078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533ECB-3D4F-439D-B361-CD04B4CD5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209691"/>
            <a:ext cx="8712968" cy="26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253AD0-8D03-4CFB-857D-1BF1D67C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1665"/>
            <a:ext cx="8937848" cy="55644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7ACAA0-3BBD-4A99-B6A9-42F8EF52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614400"/>
            <a:ext cx="8856984" cy="5636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375</Words>
  <Application>Microsoft Office PowerPoint</Application>
  <PresentationFormat>Apresentação na tela (4:3)</PresentationFormat>
  <Paragraphs>59</Paragraphs>
  <Slides>74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79" baseType="lpstr">
      <vt:lpstr>Arial</vt:lpstr>
      <vt:lpstr>Bookman Old Style</vt:lpstr>
      <vt:lpstr>Calibri</vt:lpstr>
      <vt:lpstr>Century Gothic</vt:lpstr>
      <vt:lpstr>Tema do Office</vt:lpstr>
      <vt:lpstr>Apresentação do PowerPoint</vt:lpstr>
      <vt:lpstr>Apresentação do PowerPoint</vt:lpstr>
      <vt:lpstr>Quadro 1 – Execução Orçamentária da Receita </vt:lpstr>
      <vt:lpstr>Quadro 2 – Composição das Receitas Arrecadadas </vt:lpstr>
      <vt:lpstr>Composição das Receitas Arrecadadas </vt:lpstr>
      <vt:lpstr>QUAL A ORIGEM DOS RECURSOS?</vt:lpstr>
      <vt:lpstr>RECEITAS TRIBUTÁRIAS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RECEITAS TRIBUTÁRIAS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TRANSFERÊNCIAS DE CAPITAL</vt:lpstr>
      <vt:lpstr>Apresentação do PowerPoint</vt:lpstr>
      <vt:lpstr>Apresentação do PowerPoint</vt:lpstr>
      <vt:lpstr>Quadro 3 – Execução Orçamentária da Despesa </vt:lpstr>
      <vt:lpstr>Quadro 4 – Despesas por Grupo de Natureza  </vt:lpstr>
      <vt:lpstr>Quadro 4 – Despesas por Grupo de Natureza  </vt:lpstr>
      <vt:lpstr>Quadro 5 – Despesas por Função de Governo </vt:lpstr>
      <vt:lpstr>ONDE FORAM APLICADOS OS RECURSOS?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192</cp:revision>
  <cp:lastPrinted>2019-09-25T20:57:39Z</cp:lastPrinted>
  <dcterms:created xsi:type="dcterms:W3CDTF">2011-05-30T13:37:29Z</dcterms:created>
  <dcterms:modified xsi:type="dcterms:W3CDTF">2019-09-26T12:34:44Z</dcterms:modified>
</cp:coreProperties>
</file>