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93" r:id="rId2"/>
    <p:sldId id="302" r:id="rId3"/>
    <p:sldId id="294" r:id="rId4"/>
    <p:sldId id="296" r:id="rId5"/>
    <p:sldId id="351" r:id="rId6"/>
    <p:sldId id="256" r:id="rId7"/>
    <p:sldId id="281" r:id="rId8"/>
    <p:sldId id="257" r:id="rId9"/>
    <p:sldId id="258" r:id="rId10"/>
    <p:sldId id="259" r:id="rId11"/>
    <p:sldId id="260" r:id="rId12"/>
    <p:sldId id="261" r:id="rId13"/>
    <p:sldId id="339" r:id="rId14"/>
    <p:sldId id="287" r:id="rId15"/>
    <p:sldId id="262" r:id="rId16"/>
    <p:sldId id="263" r:id="rId17"/>
    <p:sldId id="264" r:id="rId18"/>
    <p:sldId id="282" r:id="rId19"/>
    <p:sldId id="265" r:id="rId20"/>
    <p:sldId id="284" r:id="rId21"/>
    <p:sldId id="267" r:id="rId22"/>
    <p:sldId id="285" r:id="rId23"/>
    <p:sldId id="268" r:id="rId24"/>
    <p:sldId id="269" r:id="rId25"/>
    <p:sldId id="270" r:id="rId26"/>
    <p:sldId id="271" r:id="rId27"/>
    <p:sldId id="272" r:id="rId28"/>
    <p:sldId id="274" r:id="rId29"/>
    <p:sldId id="388" r:id="rId30"/>
    <p:sldId id="286" r:id="rId31"/>
    <p:sldId id="275" r:id="rId32"/>
    <p:sldId id="276" r:id="rId33"/>
    <p:sldId id="277" r:id="rId34"/>
    <p:sldId id="394" r:id="rId35"/>
    <p:sldId id="278" r:id="rId36"/>
    <p:sldId id="288" r:id="rId37"/>
    <p:sldId id="280" r:id="rId38"/>
    <p:sldId id="389" r:id="rId39"/>
    <p:sldId id="390" r:id="rId40"/>
    <p:sldId id="303" r:id="rId41"/>
    <p:sldId id="298" r:id="rId42"/>
    <p:sldId id="299" r:id="rId43"/>
    <p:sldId id="340" r:id="rId44"/>
    <p:sldId id="301" r:id="rId45"/>
    <p:sldId id="289" r:id="rId46"/>
    <p:sldId id="396" r:id="rId47"/>
    <p:sldId id="41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5" r:id="rId66"/>
    <p:sldId id="395" r:id="rId67"/>
    <p:sldId id="305" r:id="rId68"/>
    <p:sldId id="385" r:id="rId69"/>
    <p:sldId id="386" r:id="rId70"/>
    <p:sldId id="383" r:id="rId71"/>
    <p:sldId id="387" r:id="rId72"/>
    <p:sldId id="393" r:id="rId73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83041" autoAdjust="0"/>
  </p:normalViewPr>
  <p:slideViewPr>
    <p:cSldViewPr>
      <p:cViewPr varScale="1">
        <p:scale>
          <a:sx n="95" d="100"/>
          <a:sy n="95" d="100"/>
        </p:scale>
        <p:origin x="20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2º QUADRIMESTRE DE 2018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E9C0077-D339-4095-9633-B913F0E2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16966"/>
            <a:ext cx="8712968" cy="57981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423722-2317-4578-830E-9753BD85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62E197-FBB3-42D6-BE15-1F22B9895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3A57B5-D0F2-4D2D-8EB3-1D8FC8D0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69D96CC-B1B7-45B0-9FDC-7C01F3070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59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76C543-5BE7-4F9F-B890-20614F20D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12967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1910C3-CFBC-4722-8C03-E3077612B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8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0B7036-D018-426C-8C4A-939EA111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60" cy="5375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55E6FA3-3F70-4284-8D36-7D734D69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43" y="916966"/>
            <a:ext cx="7615913" cy="50240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294458-D7AA-41AC-9BBF-E5748FBEF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568951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ADC563-76A9-49BE-A4C6-5229CDA7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64096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ICMS-Desoneração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(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L.C.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87/96)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30AD0C-0ED4-441F-8BFD-A3194F2F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5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937D275-3BE9-4A86-BEC6-CD68901F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1296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995BF3-9C02-4BA9-9372-4914DA20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5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5B114D-B7FE-40E7-97F4-9F3F3E2C6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12967" cy="5965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28187FB-A4C9-4A4F-B5C9-C707A17B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12967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da Receita</a:t>
            </a:r>
            <a:b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062A818-2F39-4253-8871-042C089A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496944" cy="27613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CC04F17-243C-4000-8E9E-75A0EC92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712967" cy="54643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A5D1CA-40CF-4C58-9631-56393B0E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12967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712ED7-A55C-4BF7-A530-9671C8FF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E0BE97-4C45-42FA-84E2-76C58B0C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71296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CA9DA0-0601-49A2-8B46-2F64C807E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158BB4-E4D2-47ED-BC60-90E827C76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16966"/>
            <a:ext cx="8640959" cy="56083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DE CAPITAL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A327208-9A34-4BCA-9295-35E0B9B4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5DA8A6-35A1-40BB-BFF0-7E5FEB40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2" y="1094449"/>
            <a:ext cx="8720280" cy="37747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3B26DA-D06B-4FCC-838D-2FE3D31C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6800"/>
            <a:ext cx="8640960" cy="18581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3E4D971-C6FA-4344-85E8-2A18BF4EC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40804"/>
            <a:ext cx="8712968" cy="52685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C165C0A-FE7F-4919-B8E4-E419EF65A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196751"/>
            <a:ext cx="8141577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6D34D4-C742-49C9-B02B-CD80510F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848872" cy="56886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AFBDA7-B2F7-41F9-91F9-504A53CC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37AF0D-F7FE-4796-9EFA-37FB5FCC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13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4DAC9F-CCBB-41C1-8F1A-4F7578B0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4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2729F23-9894-4E73-9963-51BD0E71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8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31E963-2CD3-4145-82F0-134770B78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1066800"/>
            <a:ext cx="8510754" cy="52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67974E-2387-46CA-8E38-A2EC85EA7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4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7FABD5-4289-493D-9131-571C6A5B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6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813178-FA02-4C72-9961-2E25E78E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969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061770-A9E5-4B4A-AFDC-1FBCCF663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66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E42FC4-53DE-4DE0-A745-31F5A483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9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641F04-3CBE-47DB-B3C3-A437C2A5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6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006AA07-FB5D-443D-9D1F-2857C7EA6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70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66D126E-46D8-4A8A-A682-D7C9A879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2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491E456-EA17-4F6C-999E-3AA7690B9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22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C0B5FF9-2608-4D43-9A95-FB23D9013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1296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135477-4E9E-49D9-8DE7-C51EEE451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5C94B3A-BEEC-46AB-94A8-D6FE3D7B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74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95D0E3-3BCE-44FF-B85E-265AB559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2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7BE9544-28FF-486F-A887-37CDA7DCE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4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58A121-F61C-4AB8-8AC1-D2F40BC42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5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587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442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1D58DA-3895-438E-B8A2-5F380A61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640960" cy="207416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114A9F-E346-4397-BAE9-EE692B823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84984"/>
            <a:ext cx="8640960" cy="27363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ABB4709-04AC-45A2-80E4-1D6C2D05E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66800"/>
            <a:ext cx="8208912" cy="17141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B2C4CC9-64B7-4E5E-A4A6-811B0128A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46" y="3068960"/>
            <a:ext cx="8208912" cy="28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3381EF-6DD8-4CC0-83CC-C7C95E945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424936" cy="17281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B0B76A-CF10-4878-AD13-9AA0D7BA1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25512"/>
            <a:ext cx="8394355" cy="19156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C038F2-06E6-40EA-BA5C-976147EC7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157193"/>
            <a:ext cx="8280920" cy="1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8F69A75-7CDE-4430-8E58-7057D97D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6800"/>
            <a:ext cx="8568952" cy="2917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D8F67D-EBEC-4A59-9D39-8D3CD5560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94314"/>
            <a:ext cx="871296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F343DA-5316-42B7-97AE-DFE39E6C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61666"/>
            <a:ext cx="8784976" cy="6207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21DD1D-9229-4928-8BDD-239FA7BB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48758"/>
            <a:ext cx="8784976" cy="59949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373</Words>
  <Application>Microsoft Office PowerPoint</Application>
  <PresentationFormat>Apresentação na tela (4:3)</PresentationFormat>
  <Paragraphs>57</Paragraphs>
  <Slides>72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7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CAPITAL</vt:lpstr>
      <vt:lpstr>Apresentação do PowerPoint</vt:lpstr>
      <vt:lpstr>Apresentação do PowerPoint</vt:lpstr>
      <vt:lpstr>Quadro 3 – Execução Orçamentária da Despesa </vt:lpstr>
      <vt:lpstr>Quadro 4 – Despesas por Grupo de Natureza  </vt:lpstr>
      <vt:lpstr>Quadro 4 – Despesas por Grupo de Natureza  </vt:lpstr>
      <vt:lpstr>Quadro 5 – Despesas por Função de Governo </vt:lpstr>
      <vt:lpstr>ONDE FORAM APLICADOS OS RECURSOS?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181</cp:revision>
  <cp:lastPrinted>2018-09-27T18:41:26Z</cp:lastPrinted>
  <dcterms:created xsi:type="dcterms:W3CDTF">2011-05-30T13:37:29Z</dcterms:created>
  <dcterms:modified xsi:type="dcterms:W3CDTF">2018-09-27T20:27:37Z</dcterms:modified>
</cp:coreProperties>
</file>